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7:21:10.93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9379 427 0,'-122'0'94,"-244"-24"-79,-147-50-15,-122-48 16,-73 49-16,170 49 15,123 24-15,195 0 16,49 0-16,74 0 0,48 0 16,0-49-16,0 49 15,-73-25 1,-24 25-16,-50-24 16,-24 24-16,25 0 15,48 0-15,-48 0 16,73 0-16,24 0 0,25 0 15,24 0-15,-49 24 16,74-24-16,-74 25 16,1-25-1,23 24-15,-23 1 16,-74 48-16,24-49 16,123 25-1,-74-24-15,-24-1 16,49 25-16,-25 0 15,25-25-15,-49 25 16,-1 0-16,26 0 16,-50 24-16,1 0 15,72-48-15,-72 48 16,24-24-16,48 24 0,-48 25 16,49-49-16,-25 24 15,-24 0-15,25 0 16,-1-24-16,-49 73 15,74-48-15,0-26 16,0 1 0,-1 25-1,25-50-15,-24 49 16,24 1-16,-24-26 16,49 26-16,24 48 15,-122 49-15,48 0 16,74-122-16,0 48 15,-24-48-15,24 49 16,0-1-16,0 26 0,0-50 16,0 49-16,0 24 15,0 25-15,49-24 16,-25 0-16,1-1 16,48 49-16,-49-48 15,1 0-15,48-25 31,-73-25-31,0 1 16,24 73-16,1 24 16,24-24-16,-25 0 15,-24-49-15,0 25 16,0-49-16,0-25 16,0 49-16,0 73 15,0 172-15,49 72 0,24 123 16,-24-122-16,-25-98 15,50-171-15,-74-49 16,49 0-16,-1 0 16,1 49-16,0-25 15,24 1-15,25 73 16,-49-49-16,24-74 16,-24 50-16,49 73 15,24 0-15,-25-74 16,-48-24-16,25 25 15,-26-98-15,50 97 16,0-48-16,0 48 16,48 1-1,-48-98-15,-25 0 16,0-25-16,25-24 16,24 24-16,-24-24 15,-49 0-15,48 0 16,1 0-16,0 0 15,73 0-15,24-24 16,-24-49-16,49 24 16,24 25-16,0-50 15,-48 50-15,-50-1 16,50-23-16,-50 23 16,-24 25-16,25-24 15,-74 24-15,25-25 16,73-24-1,-25 1-15,-48 23 16,24 1-16,-49-1 16,123-24-16,-50-24 15,-24 49-15,-24-1 16,24-23-16,-73 23 16,0 25-1,-49-24-15,98-25 0,97 0 16,25-49-1,-49-48-15,73 48 16,-73 49-16,-73-24 16,-1 49-16,-48-25 15,-24 49 17,-25-25 186,73 25-218,49-49 16,-24 25-16,97-25 16,-48-24-16,97 24 15,-73 0-15,-49 0 16,-49 49-1,74-73-15,-74 24 16,0 49 0,-48-24-16,48-1 15,-73 1-15,122-49 16,-49 24-16,123-49 16,-50 0-1,-48 50-15,-49-1 0,0 24 16,-1-24-16,-23 25 15,-25-49 1,24 24-16,25-24 16,-24-25-16,48-49 15,-49 1-15,1 24 16,-1-25 0,49-73-16,1 49 15,-26 1-15,-23 47 16,-1-23-16,1 48 15,-25-48-15,0-50 16,0 25-16,0 25 16,0-50-16,-25 50 15,25-25-15,0 49 16,0-25-16,0 25 16,0 24-16,0-73 15,0 49-15,0-49 16,0 74-16,-24-99 15,-1-48-15,-72 49 16,-1-123-16,-24 98 0,73 49 16,25 25-16,-50-1 15,50 1-15,0-50 16,-50 25-16,1-48 16,0-1-16,-25-49 15,-48 1-15,23 97 31,-23-98-31,121 147 16,-48 49-16,73 48 16,0-48-16,0 48 15,0-23-15,-24 23 16,24-48-16,0 48 16,0-23-1,0 23-15,-25-24 0,1 0 16,24 25-1,-24-49-15,24 48 16,0-23 0,-25 23-1,1 1 188,-1-1-187,-48 1 0,73-1-16,-24 25 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37.64706" units="1/cm"/>
          <inkml:channelProperty channel="Y" name="resolution" value="37.63066" units="1/cm"/>
          <inkml:channelProperty channel="T" name="resolution" value="1" units="1/dev"/>
        </inkml:channelProperties>
      </inkml:inkSource>
      <inkml:timestamp xml:id="ts0" timeString="2024-11-18T07:21:13.24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7229 1166 0,'-98'-49'47,"-390"-97"-47,-25-1 16,-293-72-16,-98 48 15,-48 97-15,243-48 16,-97 49-16,220-49 16,318 122-16,48 0 15,147 0-15,48 0 32,1 0-17,-25 0-15,0 0 16,-24 0-1,24 24-15,-24 74 16,48-74-16,-72 50 16,97-1-16,-25 0 15,-24 25-15,25 24 16,-25 49-16,0-49 16,25 122-16,-1-48 15,1-1-15,-25 74 16,49-49-16,0 24 15,0-98-15,0 50 16,24-25 0,50 48-16,-1-48 15,74 98-15,-25-49 16,-25 0-16,1-74 16,49 74-16,-99-73 15,50-1-15,-25 1 16,-48-50-16,48 25 15,0 1-15,1-26 16,-26 1-16,75 49 16,-1 23-16,0-47 15,-24 48-15,24-25 16,24 25-16,1-49 16,24 0-16,-25-24 15,1 0 1,-74-74-16,0 1 15,25 23-15,24 1 16,0 0-16,-24-25 16,-25 25-16,98 25 15,-24-50-15,48 49 16,74-48-16,-98-25 16,146 24-16,-24-24 0,0 0 15,0 0-15,-24 0 16,-25 0-1,1 0-15,-1 0 16,-73 0-16,0 0 16,-74 0-16,1 0 15,0-49-15,73-24 0,-122 24 16,48 0-16,-23 25 16,72-25-16,-73 25 15,-24 24-15,24-25 16,1 25-16,23 0 15,-23 0-15,-1 0 16,98-24 0,-73-1-16,-50 25 15,99-48-15,24 48 16,-25-25-16,74 1 16,-49-1-16,-24-24 15,-1 1 1,-48-1-1,-25 24-15,1 25 0,-26-24 16,26-25-16,-1 49 16,-49-24-16,25-1 15,0 1-15,-49-1 16,24 25-16,1-49 16,-1 1-16,-24-1 15,25-49 1,-25 0-16,0 1 15,0-25-15,0 24 16,0-24-16,0-74 16,0 50-16,0-1 15,0-48-15,0 48 16,0 25-16,0-73 16,0 24-16,0 49 15,0-74-15,-49 1 16,24 49-16,-72-123 15,24 0-15,-74 25 16,74 24-16,24 25 16,0 48-16,25 50 15,-1 23 1,-24-48-16,49 24 16,-49 25-16,-24-49 15,49 73-15,-74-97 16,25 72-16,0-23 15,-50-25-15,-48 0 16,-24 24-16,122 25 16,-74-25-16,25 73 15,49-48-15,-49 24 16,97 25 0,-23-1-16,-1 25 15,24 0-15,-48 0 16,-25 0-16,25 0 15,0 0-15,-1 0 0,1 0 16,0 0-16,0 25 16,48-25-16,-24 24 15,25-24-15,0 0 16,-50 25 0,25 24 15,1-49-31,-1 24 15,24 0-15,-24 25 16,25-49-16,0 25 16,-1-1-16,1 1 15,-1-1-15,1 0 16,-25 50-16,49-25 16,-24-49-16,-1 48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17/05/1446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29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3575"/>
              </p:ext>
            </p:extLst>
          </p:nvPr>
        </p:nvGraphicFramePr>
        <p:xfrm>
          <a:off x="582737" y="1238675"/>
          <a:ext cx="10799420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117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7788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20686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967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يحضر المواد الأساسية المستخدمة في ماكينة لحياكة منتج محدد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النسيج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المواد الأساسية للحياكة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7" name="مربع نص 46">
            <a:extLst>
              <a:ext uri="{FF2B5EF4-FFF2-40B4-BE49-F238E27FC236}">
                <a16:creationId xmlns:a16="http://schemas.microsoft.com/office/drawing/2014/main" id="{1C700058-2E08-EB76-625A-63B45B924B12}"/>
              </a:ext>
            </a:extLst>
          </p:cNvPr>
          <p:cNvSpPr txBox="1"/>
          <p:nvPr/>
        </p:nvSpPr>
        <p:spPr>
          <a:xfrm>
            <a:off x="582738" y="2538191"/>
            <a:ext cx="1079942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حدد المواد اللازمة لحياكة قبع</a:t>
            </a:r>
            <a:r>
              <a:rPr kumimoji="0" lang="ar-SA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ة</a:t>
            </a:r>
            <a:endParaRPr kumimoji="0" lang="ar-AE" sz="2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32CE6BA-97BE-3EE6-FEE9-5C4574EA53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336" y="3782338"/>
            <a:ext cx="2857500" cy="2143124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03FBEBD8-E926-2F23-3120-6FD450B22F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9785" y="3607038"/>
            <a:ext cx="2143125" cy="2143125"/>
          </a:xfrm>
          <a:prstGeom prst="rect">
            <a:avLst/>
          </a:prstGeom>
          <a:noFill/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4C27FED5-2118-050E-1FB3-83D92465BE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0288" y="3607038"/>
            <a:ext cx="2145978" cy="214312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4290342" y="3108171"/>
              <a:ext cx="4017960" cy="41832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42462" y="3012051"/>
                <a:ext cx="4113720" cy="43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255102" y="3255300"/>
              <a:ext cx="3734280" cy="25750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222" y="3159180"/>
                <a:ext cx="3830040" cy="2767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1751</TotalTime>
  <Words>51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35</cp:revision>
  <dcterms:created xsi:type="dcterms:W3CDTF">2024-07-04T06:51:15Z</dcterms:created>
  <dcterms:modified xsi:type="dcterms:W3CDTF">2024-11-18T07:21:20Z</dcterms:modified>
</cp:coreProperties>
</file>